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4" r:id="rId3"/>
    <p:sldId id="313" r:id="rId4"/>
    <p:sldId id="315" r:id="rId5"/>
    <p:sldId id="316" r:id="rId6"/>
    <p:sldId id="317" r:id="rId7"/>
    <p:sldId id="318" r:id="rId8"/>
    <p:sldId id="319" r:id="rId9"/>
    <p:sldId id="31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470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068960" y="179512"/>
            <a:ext cx="3547864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CH" dirty="0" smtClean="0"/>
              <a:t>Dr. med. Samuel Pfeifer: Therapeutische Themen und Trends – Alte Weisheit in neuen Gefässen?</a:t>
            </a:r>
          </a:p>
          <a:p>
            <a:r>
              <a:rPr lang="de-CH" dirty="0" smtClean="0"/>
              <a:t>Würzburg 2013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548680" y="853244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CH" dirty="0" smtClean="0"/>
              <a:t>www.seminare-ps.net</a:t>
            </a:r>
          </a:p>
          <a:p>
            <a:r>
              <a:rPr lang="de-CH" dirty="0" smtClean="0"/>
              <a:t>www.samuelpfeifer.com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356992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20BD-7955-4B34-9FB9-31D860029BD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71179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FD1FD-B62D-4692-B8E6-7640BBA53223}" type="datetimeFigureOut">
              <a:rPr lang="de-CH" smtClean="0"/>
              <a:t>05.08.2014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C9692-F9B6-4752-82D8-A692B886285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5769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C9692-F9B6-4752-82D8-A692B8862853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02751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609601"/>
            <a:ext cx="7772400" cy="3467471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800" baseline="0"/>
            </a:lvl1pPr>
          </a:lstStyle>
          <a:p>
            <a:r>
              <a:rPr lang="de-DE" dirty="0" smtClean="0"/>
              <a:t>Text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5159" y="39539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>
            <a:lvl1pPr>
              <a:defRPr b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5159" y="39539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09CAEA93-55E7-4DA9-90C2-089A26EEFEC4}" type="datetime1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5159" y="39539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>
            <a:lvl1pPr>
              <a:defRPr sz="2400" b="0"/>
            </a:lvl1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5159" y="39539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>
            <a:lvl1pPr>
              <a:defRPr sz="2400" b="0"/>
            </a:lvl1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>
            <a:lvl1pPr>
              <a:defRPr sz="2400" b="0"/>
            </a:lvl1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5159" y="-9939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5159" y="39539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5159" y="39539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5159" y="-9939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5159" y="39539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195" y="6229289"/>
            <a:ext cx="806964" cy="388907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>
            <a:off x="-180528" y="-99392"/>
            <a:ext cx="9721080" cy="5040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0" b="40816"/>
          <a:stretch/>
        </p:blipFill>
        <p:spPr>
          <a:xfrm>
            <a:off x="251520" y="6231286"/>
            <a:ext cx="3203848" cy="510082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4664" y="-852636"/>
            <a:ext cx="11430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3200" b="0" kern="1200">
          <a:solidFill>
            <a:schemeClr val="tx2"/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C000"/>
        </a:buClr>
        <a:buFont typeface="Calibri" pitchFamily="34" charset="0"/>
        <a:buChar char="»"/>
        <a:defRPr sz="2400" b="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alibri" pitchFamily="34" charset="0"/>
        <a:buChar char="»"/>
        <a:defRPr sz="2000" i="1" kern="1200">
          <a:solidFill>
            <a:schemeClr val="accent1">
              <a:lumMod val="75000"/>
            </a:schemeClr>
          </a:solidFill>
          <a:latin typeface="Calibri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Calibri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Calibri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y77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Global Mental </a:t>
            </a:r>
            <a:r>
              <a:rPr lang="de-DE" dirty="0" err="1" smtClean="0"/>
              <a:t>Health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in a Christian </a:t>
            </a:r>
            <a:r>
              <a:rPr lang="de-DE" dirty="0" err="1" smtClean="0"/>
              <a:t>Context</a:t>
            </a:r>
            <a:endParaRPr lang="de-CH" sz="2800" b="1" dirty="0">
              <a:latin typeface="Calibri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e-CH" dirty="0" smtClean="0"/>
          </a:p>
        </p:txBody>
      </p:sp>
      <p:sp>
        <p:nvSpPr>
          <p:cNvPr id="5" name="Rechteck 4"/>
          <p:cNvSpPr/>
          <p:nvPr/>
        </p:nvSpPr>
        <p:spPr>
          <a:xfrm>
            <a:off x="-900608" y="6021288"/>
            <a:ext cx="5647226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00808"/>
            <a:ext cx="762000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God’s</a:t>
            </a:r>
            <a:r>
              <a:rPr lang="de-CH" dirty="0" smtClean="0"/>
              <a:t> Power</a:t>
            </a:r>
            <a:br>
              <a:rPr lang="de-CH" dirty="0" smtClean="0"/>
            </a:br>
            <a:r>
              <a:rPr lang="de-CH" dirty="0" smtClean="0"/>
              <a:t>in </a:t>
            </a:r>
            <a:r>
              <a:rPr lang="de-CH" dirty="0" err="1" smtClean="0"/>
              <a:t>Weakness</a:t>
            </a:r>
            <a:endParaRPr lang="en-US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46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Overview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attitude of Jesus (Philippians 2:5-7)</a:t>
            </a:r>
          </a:p>
          <a:p>
            <a:pPr marL="0" indent="0">
              <a:buNone/>
            </a:pPr>
            <a:r>
              <a:rPr lang="en-US" dirty="0"/>
              <a:t>2. The human factor ("human likeness", V.7)</a:t>
            </a:r>
          </a:p>
          <a:p>
            <a:pPr marL="0" indent="0">
              <a:buNone/>
            </a:pPr>
            <a:r>
              <a:rPr lang="en-US" dirty="0"/>
              <a:t>3. What can we learn in weakness (Hebrews 2:17-18)</a:t>
            </a:r>
          </a:p>
          <a:p>
            <a:pPr marL="0" indent="0">
              <a:buNone/>
            </a:pPr>
            <a:r>
              <a:rPr lang="en-US" dirty="0"/>
              <a:t>4. Power out of weakness (2 </a:t>
            </a:r>
            <a:r>
              <a:rPr lang="en-US" dirty="0" err="1"/>
              <a:t>Cor</a:t>
            </a:r>
            <a:r>
              <a:rPr lang="en-US" dirty="0"/>
              <a:t> 1:8-10, 3-4)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0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The </a:t>
            </a:r>
            <a:r>
              <a:rPr lang="en-US" dirty="0"/>
              <a:t>attitude of Jesus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(Philippians 2:5-7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Jesus </a:t>
            </a:r>
            <a:r>
              <a:rPr lang="en-US" dirty="0"/>
              <a:t>loves everyone the same - he loves you as you are.</a:t>
            </a:r>
          </a:p>
          <a:p>
            <a:r>
              <a:rPr lang="en-US" dirty="0" smtClean="0"/>
              <a:t>For </a:t>
            </a:r>
            <a:r>
              <a:rPr lang="en-US" dirty="0"/>
              <a:t>Jesus the weak have the same value as the strong.</a:t>
            </a:r>
          </a:p>
          <a:p>
            <a:r>
              <a:rPr lang="en-US" dirty="0" smtClean="0"/>
              <a:t>Jesus </a:t>
            </a:r>
            <a:r>
              <a:rPr lang="en-US" dirty="0"/>
              <a:t>came to serve.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77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The </a:t>
            </a:r>
            <a:r>
              <a:rPr lang="en-US" dirty="0"/>
              <a:t>human </a:t>
            </a:r>
            <a:r>
              <a:rPr lang="en-US" dirty="0" smtClean="0"/>
              <a:t>factor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Jesus </a:t>
            </a:r>
            <a:r>
              <a:rPr lang="de-CH" dirty="0" err="1" smtClean="0"/>
              <a:t>took</a:t>
            </a:r>
            <a:r>
              <a:rPr lang="de-CH" dirty="0" smtClean="0"/>
              <a:t> on human </a:t>
            </a:r>
            <a:r>
              <a:rPr lang="de-CH" dirty="0" err="1" smtClean="0"/>
              <a:t>likeness</a:t>
            </a:r>
            <a:r>
              <a:rPr lang="de-CH" dirty="0" smtClean="0"/>
              <a:t> (V</a:t>
            </a:r>
            <a:r>
              <a:rPr lang="de-CH" dirty="0" smtClean="0"/>
              <a:t>. 7</a:t>
            </a:r>
            <a:r>
              <a:rPr lang="de-CH" dirty="0" smtClean="0"/>
              <a:t>)</a:t>
            </a:r>
          </a:p>
          <a:p>
            <a:endParaRPr lang="de-CH" dirty="0"/>
          </a:p>
          <a:p>
            <a:r>
              <a:rPr lang="en-US" dirty="0"/>
              <a:t>What does it mean that he took our human likeness?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had unfulfilled needs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had times of exhaustion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felt pain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had times of temptation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had times of </a:t>
            </a:r>
            <a:r>
              <a:rPr lang="en-US" dirty="0" smtClean="0"/>
              <a:t>darkness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The consequence: He </a:t>
            </a:r>
            <a:r>
              <a:rPr lang="en-US" dirty="0"/>
              <a:t>understands us in our weakness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What can we learn in </a:t>
            </a:r>
            <a:r>
              <a:rPr lang="en-US" dirty="0" smtClean="0"/>
              <a:t>weakness?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Hebrews 2:17-18 </a:t>
            </a:r>
          </a:p>
          <a:p>
            <a:r>
              <a:rPr lang="en-US" dirty="0" smtClean="0"/>
              <a:t>2 </a:t>
            </a:r>
            <a:r>
              <a:rPr lang="en-US" dirty="0" err="1"/>
              <a:t>Cor</a:t>
            </a:r>
            <a:r>
              <a:rPr lang="en-US" dirty="0"/>
              <a:t> 1:8-10, </a:t>
            </a:r>
            <a:r>
              <a:rPr lang="en-US" dirty="0" smtClean="0"/>
              <a:t>3-4</a:t>
            </a:r>
          </a:p>
          <a:p>
            <a:endParaRPr lang="de-CH" dirty="0"/>
          </a:p>
          <a:p>
            <a:r>
              <a:rPr lang="en-US" dirty="0"/>
              <a:t>The experience of weakness </a:t>
            </a:r>
            <a:endParaRPr lang="en-US" dirty="0" smtClean="0"/>
          </a:p>
          <a:p>
            <a:pPr lvl="1"/>
            <a:r>
              <a:rPr lang="en-US" dirty="0" smtClean="0"/>
              <a:t>can </a:t>
            </a:r>
            <a:r>
              <a:rPr lang="en-US" dirty="0"/>
              <a:t>make us merciful with those who are weak. </a:t>
            </a:r>
            <a:endParaRPr lang="en-US" dirty="0" smtClean="0"/>
          </a:p>
          <a:p>
            <a:pPr lvl="1"/>
            <a:r>
              <a:rPr lang="en-US" dirty="0" smtClean="0"/>
              <a:t>can </a:t>
            </a:r>
            <a:r>
              <a:rPr lang="en-US" dirty="0"/>
              <a:t>help us see the beauty of those who are not able to display any external power 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see </a:t>
            </a:r>
            <a:r>
              <a:rPr lang="en-US" dirty="0"/>
              <a:t>the inner </a:t>
            </a:r>
            <a:r>
              <a:rPr lang="en-US" dirty="0" smtClean="0"/>
              <a:t>beauty of a person even in mental distress and illness, but also in mental and physical handicap</a:t>
            </a:r>
            <a:endParaRPr lang="en-US" dirty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58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Power out of weakness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Isaiah </a:t>
            </a:r>
            <a:r>
              <a:rPr lang="en-US" dirty="0" smtClean="0"/>
              <a:t>43:2-4</a:t>
            </a:r>
          </a:p>
          <a:p>
            <a:endParaRPr lang="de-CH" dirty="0"/>
          </a:p>
          <a:p>
            <a:r>
              <a:rPr lang="en-US" dirty="0"/>
              <a:t>inner </a:t>
            </a:r>
            <a:r>
              <a:rPr lang="en-US" dirty="0" smtClean="0"/>
              <a:t>strength in trusting God</a:t>
            </a:r>
          </a:p>
          <a:p>
            <a:r>
              <a:rPr lang="en-US" dirty="0" smtClean="0"/>
              <a:t>experiencing the presence </a:t>
            </a:r>
            <a:r>
              <a:rPr lang="en-US" dirty="0"/>
              <a:t>of Jesus in the midst of roaring </a:t>
            </a:r>
            <a:r>
              <a:rPr lang="en-US" dirty="0" smtClean="0"/>
              <a:t>rivers</a:t>
            </a:r>
          </a:p>
          <a:p>
            <a:r>
              <a:rPr lang="en-US" dirty="0"/>
              <a:t>What are the rivers that threaten to drown you today?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are the fires that you have to go </a:t>
            </a:r>
            <a:r>
              <a:rPr lang="en-US" dirty="0" smtClean="0"/>
              <a:t>through?</a:t>
            </a:r>
          </a:p>
          <a:p>
            <a:r>
              <a:rPr lang="de-CH" dirty="0" smtClean="0"/>
              <a:t>He </a:t>
            </a:r>
            <a:r>
              <a:rPr lang="de-CH" dirty="0" err="1" smtClean="0"/>
              <a:t>gives</a:t>
            </a:r>
            <a:r>
              <a:rPr lang="de-CH" dirty="0" smtClean="0"/>
              <a:t> </a:t>
            </a:r>
            <a:r>
              <a:rPr lang="de-CH" dirty="0" err="1" smtClean="0"/>
              <a:t>you</a:t>
            </a:r>
            <a:r>
              <a:rPr lang="de-CH" dirty="0" smtClean="0"/>
              <a:t> </a:t>
            </a:r>
            <a:r>
              <a:rPr lang="en-US" dirty="0"/>
              <a:t>his </a:t>
            </a:r>
            <a:r>
              <a:rPr lang="en-US" dirty="0" smtClean="0"/>
              <a:t>love and his value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97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Support the Weak</a:t>
            </a:r>
            <a:endParaRPr lang="de-CH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236168" cy="4525963"/>
          </a:xfrm>
        </p:spPr>
        <p:txBody>
          <a:bodyPr/>
          <a:lstStyle/>
          <a:p>
            <a:r>
              <a:rPr lang="de-CH" dirty="0" err="1" smtClean="0"/>
              <a:t>Biblical</a:t>
            </a:r>
            <a:r>
              <a:rPr lang="de-CH" dirty="0" smtClean="0"/>
              <a:t> </a:t>
            </a:r>
            <a:r>
              <a:rPr lang="de-CH" dirty="0" err="1" smtClean="0"/>
              <a:t>emphasis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WEAKNESS</a:t>
            </a:r>
          </a:p>
          <a:p>
            <a:r>
              <a:rPr lang="de-CH" dirty="0" smtClean="0"/>
              <a:t>2. </a:t>
            </a:r>
            <a:r>
              <a:rPr lang="de-CH" dirty="0" err="1" smtClean="0"/>
              <a:t>Corinthians</a:t>
            </a:r>
            <a:r>
              <a:rPr lang="de-CH" dirty="0" smtClean="0"/>
              <a:t> 12:11</a:t>
            </a:r>
          </a:p>
          <a:p>
            <a:r>
              <a:rPr lang="de-CH" dirty="0" smtClean="0"/>
              <a:t>2. </a:t>
            </a:r>
            <a:r>
              <a:rPr lang="de-CH" dirty="0" err="1" smtClean="0"/>
              <a:t>Corinthians</a:t>
            </a:r>
            <a:r>
              <a:rPr lang="de-CH" dirty="0" smtClean="0"/>
              <a:t> 4:6-10</a:t>
            </a:r>
            <a:br>
              <a:rPr lang="de-CH" dirty="0" smtClean="0"/>
            </a:br>
            <a:r>
              <a:rPr lang="de-CH" dirty="0" smtClean="0"/>
              <a:t/>
            </a:r>
            <a:br>
              <a:rPr lang="de-CH" dirty="0" smtClean="0"/>
            </a:br>
            <a:endParaRPr lang="de-CH" dirty="0" smtClean="0"/>
          </a:p>
          <a:p>
            <a:r>
              <a:rPr lang="de-CH" dirty="0" smtClean="0"/>
              <a:t>Isaiah 42:1-4: </a:t>
            </a:r>
            <a:r>
              <a:rPr lang="de-CH" dirty="0" err="1" smtClean="0"/>
              <a:t>bruised</a:t>
            </a:r>
            <a:r>
              <a:rPr lang="de-CH" dirty="0" smtClean="0"/>
              <a:t> </a:t>
            </a:r>
            <a:r>
              <a:rPr lang="de-CH" dirty="0" err="1" smtClean="0"/>
              <a:t>reed</a:t>
            </a:r>
            <a:r>
              <a:rPr lang="de-CH" dirty="0" smtClean="0"/>
              <a:t>, </a:t>
            </a:r>
            <a:r>
              <a:rPr lang="de-CH" dirty="0" err="1" smtClean="0"/>
              <a:t>smoldering</a:t>
            </a:r>
            <a:r>
              <a:rPr lang="de-CH" dirty="0" smtClean="0"/>
              <a:t> </a:t>
            </a:r>
            <a:r>
              <a:rPr lang="de-CH" dirty="0" err="1" smtClean="0"/>
              <a:t>wick</a:t>
            </a:r>
            <a:endParaRPr lang="de-CH" dirty="0"/>
          </a:p>
        </p:txBody>
      </p:sp>
      <p:pic>
        <p:nvPicPr>
          <p:cNvPr id="3" name="Inhaltsplatzhalter 2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5" y="2347516"/>
            <a:ext cx="4041775" cy="3031331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>
                <a:hlinkClick r:id="rId2"/>
              </a:rPr>
              <a:t>www.psy77.com</a:t>
            </a:r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 smtClean="0"/>
              <a:t>Download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87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289</Words>
  <Application>Microsoft Office PowerPoint</Application>
  <PresentationFormat>Bildschirmpräsentation (4:3)</PresentationFormat>
  <Paragraphs>55</Paragraphs>
  <Slides>9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Executive</vt:lpstr>
      <vt:lpstr>Global Mental Health in a Christian Context</vt:lpstr>
      <vt:lpstr>God’s Power in Weakness</vt:lpstr>
      <vt:lpstr>Overview</vt:lpstr>
      <vt:lpstr>1. The attitude of Jesus</vt:lpstr>
      <vt:lpstr>2. The human factor</vt:lpstr>
      <vt:lpstr>3. What can we learn in weakness?</vt:lpstr>
      <vt:lpstr>4. Power out of weakness</vt:lpstr>
      <vt:lpstr>Support the Weak</vt:lpstr>
      <vt:lpstr>www.psy77.com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Intro_My_Background_Switzerland</dc:title>
  <dc:creator>PF;Dr. Samuel Pfeifer - www.psy77.com</dc:creator>
  <cp:lastModifiedBy>SEMPS</cp:lastModifiedBy>
  <cp:revision>167</cp:revision>
  <dcterms:created xsi:type="dcterms:W3CDTF">2012-12-12T08:45:31Z</dcterms:created>
  <dcterms:modified xsi:type="dcterms:W3CDTF">2014-08-05T08:58:31Z</dcterms:modified>
</cp:coreProperties>
</file>